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89" r:id="rId2"/>
    <p:sldId id="288" r:id="rId3"/>
    <p:sldId id="279" r:id="rId4"/>
    <p:sldId id="287" r:id="rId5"/>
    <p:sldId id="290" r:id="rId6"/>
    <p:sldId id="291" r:id="rId7"/>
    <p:sldId id="292" r:id="rId8"/>
    <p:sldId id="293" r:id="rId9"/>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80" autoAdjust="0"/>
  </p:normalViewPr>
  <p:slideViewPr>
    <p:cSldViewPr>
      <p:cViewPr varScale="1">
        <p:scale>
          <a:sx n="112" d="100"/>
          <a:sy n="112" d="100"/>
        </p:scale>
        <p:origin x="552" y="10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4/7/2023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4/7/2023</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4/7/2023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4/7/2023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4/7/2023</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4/7/2023</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4/7/2023</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4/7/2023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4/7/2023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4/7/2023</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1775-313D-C0DA-0E2E-A775B1A7A1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F35B6E2-89B1-EB78-ED4E-CDAB33E16EB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42992620"/>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8B73AD-EC19-E881-07C7-6D9FC5904E1D}"/>
              </a:ext>
            </a:extLst>
          </p:cNvPr>
          <p:cNvPicPr>
            <a:picLocks noChangeAspect="1"/>
          </p:cNvPicPr>
          <p:nvPr/>
        </p:nvPicPr>
        <p:blipFill>
          <a:blip r:embed="rId2"/>
          <a:stretch>
            <a:fillRect/>
          </a:stretch>
        </p:blipFill>
        <p:spPr>
          <a:xfrm>
            <a:off x="625131" y="2057400"/>
            <a:ext cx="10938562" cy="2517774"/>
          </a:xfrm>
          <a:prstGeom prst="rect">
            <a:avLst/>
          </a:prstGeom>
        </p:spPr>
      </p:pic>
    </p:spTree>
    <p:extLst>
      <p:ext uri="{BB962C8B-B14F-4D97-AF65-F5344CB8AC3E}">
        <p14:creationId xmlns:p14="http://schemas.microsoft.com/office/powerpoint/2010/main" val="3716329497"/>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EEE8B8-6DB5-28D1-EA40-8A2A57CB0B49}"/>
              </a:ext>
            </a:extLst>
          </p:cNvPr>
          <p:cNvPicPr>
            <a:picLocks noChangeAspect="1"/>
          </p:cNvPicPr>
          <p:nvPr/>
        </p:nvPicPr>
        <p:blipFill rotWithShape="1">
          <a:blip r:embed="rId2">
            <a:alphaModFix amt="85000"/>
            <a:extLst>
              <a:ext uri="{BEBA8EAE-BF5A-486C-A8C5-ECC9F3942E4B}">
                <a14:imgProps xmlns:a14="http://schemas.microsoft.com/office/drawing/2010/main">
                  <a14:imgLayer r:embed="rId3">
                    <a14:imgEffect>
                      <a14:backgroundRemoval t="24000" b="73700" l="29650" r="71500">
                        <a14:foregroundMark x1="31350" y1="33450" x2="32200" y2="35000"/>
                        <a14:foregroundMark x1="30450" y1="33250" x2="27750" y2="59800"/>
                        <a14:foregroundMark x1="27750" y1="59800" x2="37000" y2="71150"/>
                        <a14:foregroundMark x1="37000" y1="71150" x2="50024" y2="74773"/>
                        <a14:foregroundMark x1="65766" y1="67040" x2="73100" y2="58850"/>
                        <a14:foregroundMark x1="73100" y1="58850" x2="71500" y2="41900"/>
                        <a14:foregroundMark x1="62312" y1="25117" x2="61700" y2="24000"/>
                        <a14:foregroundMark x1="63835" y1="27900" x2="63193" y2="26727"/>
                        <a14:foregroundMark x1="71500" y1="41900" x2="63835" y2="27900"/>
                        <a14:foregroundMark x1="63450" y1="27950" x2="63450" y2="27950"/>
                        <a14:foregroundMark x1="53296" y1="72966" x2="44000" y2="73700"/>
                        <a14:foregroundMark x1="44000" y1="73700" x2="41900" y2="72850"/>
                        <a14:foregroundMark x1="48950" y1="71950" x2="48950" y2="71950"/>
                        <a14:backgroundMark x1="64100" y1="68650" x2="50450" y2="75250"/>
                        <a14:backgroundMark x1="62150" y1="25200" x2="63050" y2="26800"/>
                        <a14:backgroundMark x1="65550" y1="67100" x2="66450" y2="70250"/>
                        <a14:backgroundMark x1="64850" y1="68650" x2="65550" y2="68900"/>
                        <a14:backgroundMark x1="63050" y1="27250" x2="63050" y2="27450"/>
                        <a14:backgroundMark x1="63300" y1="27900" x2="63300" y2="27900"/>
                        <a14:backgroundMark x1="65100" y1="28600" x2="67150" y2="27700"/>
                      </a14:backgroundRemoval>
                    </a14:imgEffect>
                  </a14:imgLayer>
                </a14:imgProps>
              </a:ext>
            </a:extLst>
          </a:blip>
          <a:srcRect l="24444" t="24815" r="23333" b="24814"/>
          <a:stretch/>
        </p:blipFill>
        <p:spPr>
          <a:xfrm>
            <a:off x="4646612" y="152400"/>
            <a:ext cx="2027704" cy="1955800"/>
          </a:xfrm>
          <a:prstGeom prst="rect">
            <a:avLst/>
          </a:prstGeom>
        </p:spPr>
      </p:pic>
      <p:sp>
        <p:nvSpPr>
          <p:cNvPr id="3" name="Title 2"/>
          <p:cNvSpPr>
            <a:spLocks noGrp="1"/>
          </p:cNvSpPr>
          <p:nvPr>
            <p:ph type="ctrTitle"/>
          </p:nvPr>
        </p:nvSpPr>
        <p:spPr/>
        <p:txBody>
          <a:bodyPr>
            <a:normAutofit/>
          </a:bodyPr>
          <a:lstStyle/>
          <a:p>
            <a:pPr>
              <a:lnSpc>
                <a:spcPct val="100000"/>
              </a:lnSpc>
            </a:pPr>
            <a:r>
              <a:rPr lang="en-US" sz="3600" dirty="0"/>
              <a:t>the Lord knows those who are his;</a:t>
            </a:r>
            <a:br>
              <a:rPr lang="en-US" sz="3600" dirty="0"/>
            </a:br>
            <a:r>
              <a:rPr lang="en-US" sz="3600" dirty="0"/>
              <a:t>let everyone who names the name of christ depart from iniquity</a:t>
            </a:r>
          </a:p>
        </p:txBody>
      </p:sp>
      <p:sp>
        <p:nvSpPr>
          <p:cNvPr id="2" name="Subtitle 1"/>
          <p:cNvSpPr>
            <a:spLocks noGrp="1"/>
          </p:cNvSpPr>
          <p:nvPr>
            <p:ph type="subTitle" idx="1"/>
          </p:nvPr>
        </p:nvSpPr>
        <p:spPr/>
        <p:txBody>
          <a:bodyPr>
            <a:normAutofit/>
          </a:bodyPr>
          <a:lstStyle/>
          <a:p>
            <a:r>
              <a:rPr lang="en-US" sz="5400" dirty="0"/>
              <a:t>2 Timothy 2:14-21</a:t>
            </a:r>
            <a:endParaRPr lang="en-US" dirty="0"/>
          </a:p>
        </p:txBody>
      </p:sp>
      <p:sp>
        <p:nvSpPr>
          <p:cNvPr id="6" name="TextBox 5">
            <a:extLst>
              <a:ext uri="{FF2B5EF4-FFF2-40B4-BE49-F238E27FC236}">
                <a16:creationId xmlns:a16="http://schemas.microsoft.com/office/drawing/2014/main" id="{993B5D5B-66A0-9ECD-7E8B-B01B9FB341C9}"/>
              </a:ext>
            </a:extLst>
          </p:cNvPr>
          <p:cNvSpPr txBox="1"/>
          <p:nvPr/>
        </p:nvSpPr>
        <p:spPr>
          <a:xfrm>
            <a:off x="5092038" y="530135"/>
            <a:ext cx="1136851" cy="1200329"/>
          </a:xfrm>
          <a:prstGeom prst="rect">
            <a:avLst/>
          </a:prstGeom>
          <a:noFill/>
        </p:spPr>
        <p:txBody>
          <a:bodyPr wrap="none" rtlCol="0">
            <a:spAutoFit/>
          </a:bodyPr>
          <a:lstStyle/>
          <a:p>
            <a:pPr algn="ctr">
              <a:lnSpc>
                <a:spcPct val="90000"/>
              </a:lnSpc>
            </a:pPr>
            <a:r>
              <a:rPr lang="en-US" sz="4000" dirty="0"/>
              <a:t>This</a:t>
            </a:r>
          </a:p>
          <a:p>
            <a:pPr algn="ctr">
              <a:lnSpc>
                <a:spcPct val="90000"/>
              </a:lnSpc>
            </a:pPr>
            <a:r>
              <a:rPr lang="en-US" sz="4000" dirty="0"/>
              <a:t>Seal</a:t>
            </a:r>
          </a:p>
        </p:txBody>
      </p:sp>
    </p:spTree>
    <p:extLst>
      <p:ext uri="{BB962C8B-B14F-4D97-AF65-F5344CB8AC3E}">
        <p14:creationId xmlns:p14="http://schemas.microsoft.com/office/powerpoint/2010/main" val="10828716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1" y="228600"/>
            <a:ext cx="10360501" cy="889000"/>
          </a:xfrm>
        </p:spPr>
        <p:txBody>
          <a:bodyPr>
            <a:normAutofit fontScale="90000"/>
          </a:bodyPr>
          <a:lstStyle/>
          <a:p>
            <a:r>
              <a:rPr lang="en-US" sz="4800" dirty="0"/>
              <a:t>THE LORD KNOWS THOSE WHO ARE HIS</a:t>
            </a:r>
          </a:p>
        </p:txBody>
      </p:sp>
      <p:sp>
        <p:nvSpPr>
          <p:cNvPr id="14" name="Content Placeholder 13"/>
          <p:cNvSpPr>
            <a:spLocks noGrp="1"/>
          </p:cNvSpPr>
          <p:nvPr>
            <p:ph idx="1"/>
          </p:nvPr>
        </p:nvSpPr>
        <p:spPr>
          <a:xfrm>
            <a:off x="684212" y="1295400"/>
            <a:ext cx="10896600" cy="5410200"/>
          </a:xfrm>
        </p:spPr>
        <p:txBody>
          <a:bodyPr>
            <a:normAutofit/>
          </a:bodyPr>
          <a:lstStyle/>
          <a:p>
            <a:r>
              <a:rPr lang="en-US" sz="3200" dirty="0"/>
              <a:t>Not saying only God knows who is faithful and we cannot tell</a:t>
            </a:r>
          </a:p>
          <a:p>
            <a:r>
              <a:rPr lang="en-US" sz="3200" dirty="0"/>
              <a:t>God knows who they are – they can’t fool GOD!</a:t>
            </a:r>
          </a:p>
          <a:p>
            <a:r>
              <a:rPr lang="en-US" sz="3200" dirty="0"/>
              <a:t>Anyone who loves God is known by Him – 1 Corinthians 8:3</a:t>
            </a:r>
          </a:p>
          <a:p>
            <a:r>
              <a:rPr lang="en-US" sz="3200" dirty="0"/>
              <a:t>God knows who trusts in Him- Nahum 1:7</a:t>
            </a:r>
          </a:p>
          <a:p>
            <a:r>
              <a:rPr lang="en-US" sz="3200" dirty="0"/>
              <a:t>When Galatians turned from idols to God – Galatians 4:8,9</a:t>
            </a:r>
          </a:p>
          <a:p>
            <a:r>
              <a:rPr lang="en-US" sz="3200" dirty="0"/>
              <a:t>God knows the way of the righteous – Psalm 1:6</a:t>
            </a:r>
          </a:p>
          <a:p>
            <a:r>
              <a:rPr lang="en-US" sz="3200" dirty="0"/>
              <a:t>Jesus knows His followers- John 10:27</a:t>
            </a:r>
          </a:p>
        </p:txBody>
      </p:sp>
    </p:spTree>
    <p:extLst>
      <p:ext uri="{BB962C8B-B14F-4D97-AF65-F5344CB8AC3E}">
        <p14:creationId xmlns:p14="http://schemas.microsoft.com/office/powerpoint/2010/main" val="179521973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1" y="228600"/>
            <a:ext cx="10360501" cy="889000"/>
          </a:xfrm>
        </p:spPr>
        <p:txBody>
          <a:bodyPr>
            <a:normAutofit/>
          </a:bodyPr>
          <a:lstStyle/>
          <a:p>
            <a:r>
              <a:rPr lang="en-US" sz="4800" dirty="0"/>
              <a:t>Wonder if god knows / cares?</a:t>
            </a:r>
          </a:p>
        </p:txBody>
      </p:sp>
      <p:sp>
        <p:nvSpPr>
          <p:cNvPr id="14" name="Content Placeholder 13"/>
          <p:cNvSpPr>
            <a:spLocks noGrp="1"/>
          </p:cNvSpPr>
          <p:nvPr>
            <p:ph idx="1"/>
          </p:nvPr>
        </p:nvSpPr>
        <p:spPr>
          <a:xfrm>
            <a:off x="684212" y="1295400"/>
            <a:ext cx="10896600" cy="5410200"/>
          </a:xfrm>
        </p:spPr>
        <p:txBody>
          <a:bodyPr>
            <a:normAutofit/>
          </a:bodyPr>
          <a:lstStyle/>
          <a:p>
            <a:pPr>
              <a:lnSpc>
                <a:spcPct val="100000"/>
              </a:lnSpc>
            </a:pPr>
            <a:r>
              <a:rPr lang="en-US" sz="3600" dirty="0"/>
              <a:t>We are valuable to God – Matthew 6:26 NKJV 26 "Look at the birds of the air, for they neither sow nor reap nor gather into barns; yet your heavenly Father feeds them. </a:t>
            </a:r>
            <a:r>
              <a:rPr lang="en-US" sz="3600" u="sng" dirty="0"/>
              <a:t>Are you not of more value than they</a:t>
            </a:r>
            <a:r>
              <a:rPr lang="en-US" sz="3600" dirty="0"/>
              <a:t>?”</a:t>
            </a:r>
          </a:p>
          <a:p>
            <a:pPr>
              <a:lnSpc>
                <a:spcPct val="100000"/>
              </a:lnSpc>
            </a:pPr>
            <a:r>
              <a:rPr lang="en-US" sz="3600" dirty="0"/>
              <a:t>He won’t forget what we have done – Hebrews 6:10 NKJV 10 “For God is not unjust to forget your work and labor of love which you have shown toward His name, in that you have ministered to the saints, and do minister.”</a:t>
            </a:r>
          </a:p>
        </p:txBody>
      </p:sp>
    </p:spTree>
    <p:extLst>
      <p:ext uri="{BB962C8B-B14F-4D97-AF65-F5344CB8AC3E}">
        <p14:creationId xmlns:p14="http://schemas.microsoft.com/office/powerpoint/2010/main" val="69050545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1" y="228600"/>
            <a:ext cx="10360501" cy="889000"/>
          </a:xfrm>
        </p:spPr>
        <p:txBody>
          <a:bodyPr>
            <a:normAutofit/>
          </a:bodyPr>
          <a:lstStyle/>
          <a:p>
            <a:r>
              <a:rPr lang="en-US" sz="4800" dirty="0"/>
              <a:t>Some who claim to know christ:</a:t>
            </a:r>
          </a:p>
        </p:txBody>
      </p:sp>
      <p:sp>
        <p:nvSpPr>
          <p:cNvPr id="14" name="Content Placeholder 13"/>
          <p:cNvSpPr>
            <a:spLocks noGrp="1"/>
          </p:cNvSpPr>
          <p:nvPr>
            <p:ph idx="1"/>
          </p:nvPr>
        </p:nvSpPr>
        <p:spPr>
          <a:xfrm>
            <a:off x="684212" y="1117600"/>
            <a:ext cx="10896600" cy="5588000"/>
          </a:xfrm>
        </p:spPr>
        <p:txBody>
          <a:bodyPr>
            <a:normAutofit fontScale="92500" lnSpcReduction="10000"/>
          </a:bodyPr>
          <a:lstStyle/>
          <a:p>
            <a:r>
              <a:rPr lang="en-US" sz="3200" dirty="0"/>
              <a:t>Not a reality- Matthew 7:21-23</a:t>
            </a:r>
          </a:p>
          <a:p>
            <a:r>
              <a:rPr lang="en-US" sz="3200" dirty="0"/>
              <a:t>Calling on Christ as Lord while ignoring His commands – Luke 6:46</a:t>
            </a:r>
          </a:p>
          <a:p>
            <a:r>
              <a:rPr lang="en-US" sz="3200" dirty="0"/>
              <a:t>THE SOLID FOUNDATION COMES BY OBEDIENCE- Luke 6:47-49</a:t>
            </a:r>
          </a:p>
          <a:p>
            <a:r>
              <a:rPr lang="en-US" sz="3200" dirty="0"/>
              <a:t>KNOWING GOD MEANS WALKING IN HIS WAYS-</a:t>
            </a:r>
          </a:p>
          <a:p>
            <a:r>
              <a:rPr lang="en-US" sz="3200" dirty="0"/>
              <a:t>1 John 2:3-6</a:t>
            </a:r>
          </a:p>
          <a:p>
            <a:r>
              <a:rPr lang="en-US" sz="3200" dirty="0"/>
              <a:t>HOW WE TREAT EACH OTHER DEMONSTRATES WHETHER GOD IS WITH US – 1 John 4:12,13</a:t>
            </a:r>
          </a:p>
          <a:p>
            <a:r>
              <a:rPr lang="en-US" sz="3200" dirty="0"/>
              <a:t>WHEN WE LOVE AND KEEP GOD’S WORD, God and Christ Dwell with us- John 14:23</a:t>
            </a:r>
          </a:p>
          <a:p>
            <a:endParaRPr lang="en-US" sz="3200" dirty="0"/>
          </a:p>
        </p:txBody>
      </p:sp>
    </p:spTree>
    <p:extLst>
      <p:ext uri="{BB962C8B-B14F-4D97-AF65-F5344CB8AC3E}">
        <p14:creationId xmlns:p14="http://schemas.microsoft.com/office/powerpoint/2010/main" val="221714131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1" y="228600"/>
            <a:ext cx="10360501" cy="1295400"/>
          </a:xfrm>
        </p:spPr>
        <p:txBody>
          <a:bodyPr>
            <a:normAutofit fontScale="90000"/>
          </a:bodyPr>
          <a:lstStyle/>
          <a:p>
            <a:r>
              <a:rPr lang="en-US" sz="4800" dirty="0"/>
              <a:t>Let everyone who names the name of christ depart from iniquity</a:t>
            </a:r>
          </a:p>
        </p:txBody>
      </p:sp>
      <p:sp>
        <p:nvSpPr>
          <p:cNvPr id="14" name="Content Placeholder 13"/>
          <p:cNvSpPr>
            <a:spLocks noGrp="1"/>
          </p:cNvSpPr>
          <p:nvPr>
            <p:ph idx="1"/>
          </p:nvPr>
        </p:nvSpPr>
        <p:spPr>
          <a:xfrm>
            <a:off x="684212" y="1600200"/>
            <a:ext cx="10896600" cy="5105400"/>
          </a:xfrm>
        </p:spPr>
        <p:txBody>
          <a:bodyPr>
            <a:normAutofit/>
          </a:bodyPr>
          <a:lstStyle/>
          <a:p>
            <a:r>
              <a:rPr lang="en-US" sz="3200" dirty="0"/>
              <a:t>The idea that a Christian accepts sin in his life is ridiculous- Romans 6:1,2</a:t>
            </a:r>
          </a:p>
          <a:p>
            <a:r>
              <a:rPr lang="en-US" sz="3200" dirty="0"/>
              <a:t>Christians strive for holiness – 1 Peter 1:13-16</a:t>
            </a:r>
          </a:p>
          <a:p>
            <a:r>
              <a:rPr lang="en-US" sz="3200" dirty="0"/>
              <a:t>We are OBEDIENT CHILDREN</a:t>
            </a:r>
          </a:p>
          <a:p>
            <a:r>
              <a:rPr lang="en-US" sz="3200" dirty="0"/>
              <a:t>To Depart From Evil Is Understanding – Job 28:28; Proverbs 3:7</a:t>
            </a:r>
          </a:p>
          <a:p>
            <a:r>
              <a:rPr lang="en-US" sz="3200" dirty="0"/>
              <a:t>We cleanse ourselves from evil- 2 Corinthians 7:1</a:t>
            </a:r>
          </a:p>
          <a:p>
            <a:r>
              <a:rPr lang="en-US" sz="3200" dirty="0"/>
              <a:t>We are a changed people – Ephesians 4:17-22</a:t>
            </a:r>
          </a:p>
          <a:p>
            <a:endParaRPr lang="en-US" sz="3200" dirty="0"/>
          </a:p>
        </p:txBody>
      </p:sp>
    </p:spTree>
    <p:extLst>
      <p:ext uri="{BB962C8B-B14F-4D97-AF65-F5344CB8AC3E}">
        <p14:creationId xmlns:p14="http://schemas.microsoft.com/office/powerpoint/2010/main" val="34808136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1" y="228600"/>
            <a:ext cx="10360501" cy="1295400"/>
          </a:xfrm>
        </p:spPr>
        <p:txBody>
          <a:bodyPr>
            <a:normAutofit/>
          </a:bodyPr>
          <a:lstStyle/>
          <a:p>
            <a:r>
              <a:rPr lang="en-US" sz="4800" dirty="0"/>
              <a:t>How do you know if someone is known by god?</a:t>
            </a:r>
          </a:p>
        </p:txBody>
      </p:sp>
      <p:sp>
        <p:nvSpPr>
          <p:cNvPr id="14" name="Content Placeholder 13"/>
          <p:cNvSpPr>
            <a:spLocks noGrp="1"/>
          </p:cNvSpPr>
          <p:nvPr>
            <p:ph idx="1"/>
          </p:nvPr>
        </p:nvSpPr>
        <p:spPr>
          <a:xfrm>
            <a:off x="684212" y="1600200"/>
            <a:ext cx="10896600" cy="5105400"/>
          </a:xfrm>
        </p:spPr>
        <p:txBody>
          <a:bodyPr>
            <a:normAutofit lnSpcReduction="10000"/>
          </a:bodyPr>
          <a:lstStyle/>
          <a:p>
            <a:r>
              <a:rPr lang="en-US" sz="3200" dirty="0"/>
              <a:t>Look at their lives- Matthew 7:15-20 “false prophets, who come to you in sheep's clothing” “Therefore by their fruits you will know them.”</a:t>
            </a:r>
          </a:p>
          <a:p>
            <a:r>
              <a:rPr lang="en-US" sz="3200" dirty="0"/>
              <a:t>There is only a limited amount of time to change – Luke 13:24-30 “Strive to enter through the narrow gate, for many, I say to you, will seek to enter and will not be able.” “'I tell you I do not know you, where you are from. Depart from Me, all you workers of </a:t>
            </a:r>
            <a:r>
              <a:rPr lang="en-US" sz="3200"/>
              <a:t>iniquity.’”</a:t>
            </a:r>
            <a:endParaRPr lang="en-US" sz="3200" dirty="0"/>
          </a:p>
          <a:p>
            <a:r>
              <a:rPr lang="en-US" sz="3200" dirty="0"/>
              <a:t>Christ is the ONLY WAY- not “A WAY!”- John 14:6</a:t>
            </a:r>
          </a:p>
          <a:p>
            <a:r>
              <a:rPr lang="en-US" sz="3200" dirty="0"/>
              <a:t>Are YOU “known” by Him or not?</a:t>
            </a:r>
          </a:p>
          <a:p>
            <a:endParaRPr lang="en-US" sz="3200" dirty="0"/>
          </a:p>
        </p:txBody>
      </p:sp>
    </p:spTree>
    <p:extLst>
      <p:ext uri="{BB962C8B-B14F-4D97-AF65-F5344CB8AC3E}">
        <p14:creationId xmlns:p14="http://schemas.microsoft.com/office/powerpoint/2010/main" val="33285253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potx" id="{50B211C3-0308-4A23-B662-EA2AE6F4DF70}" vid="{1581190B-70AB-4E5E-B6DA-D42AF0078983}"/>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Red radial lines presentation (widescreen)</Template>
  <TotalTime>129</TotalTime>
  <Words>465</Words>
  <Application>Microsoft Office PowerPoint</Application>
  <PresentationFormat>Custom</PresentationFormat>
  <Paragraphs>35</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Cambria</vt:lpstr>
      <vt:lpstr>Red Radial 16x9</vt:lpstr>
      <vt:lpstr>PowerPoint Presentation</vt:lpstr>
      <vt:lpstr>PowerPoint Presentation</vt:lpstr>
      <vt:lpstr>the Lord knows those who are his; let everyone who names the name of christ depart from iniquity</vt:lpstr>
      <vt:lpstr>THE LORD KNOWS THOSE WHO ARE HIS</vt:lpstr>
      <vt:lpstr>Wonder if god knows / cares?</vt:lpstr>
      <vt:lpstr>Some who claim to know christ:</vt:lpstr>
      <vt:lpstr>Let everyone who names the name of christ depart from iniquity</vt:lpstr>
      <vt:lpstr>How do you know if someone is known by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knows those who are his; let everyone who names the name of christ depart from iniquity</dc:title>
  <dc:creator>Gailen Evans</dc:creator>
  <cp:lastModifiedBy>Gailen Evans</cp:lastModifiedBy>
  <cp:revision>8</cp:revision>
  <dcterms:created xsi:type="dcterms:W3CDTF">2023-04-07T20:01:16Z</dcterms:created>
  <dcterms:modified xsi:type="dcterms:W3CDTF">2023-04-07T22:13:32Z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